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9" r:id="rId3"/>
    <p:sldId id="260" r:id="rId4"/>
    <p:sldId id="261" r:id="rId5"/>
    <p:sldId id="262" r:id="rId6"/>
    <p:sldId id="264" r:id="rId7"/>
    <p:sldId id="265" r:id="rId8"/>
    <p:sldId id="267" r:id="rId9"/>
    <p:sldId id="273" r:id="rId10"/>
    <p:sldId id="266" r:id="rId11"/>
    <p:sldId id="268" r:id="rId12"/>
    <p:sldId id="270" r:id="rId13"/>
    <p:sldId id="271" r:id="rId14"/>
    <p:sldId id="272" r:id="rId15"/>
    <p:sldId id="258" r:id="rId16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BCAC75-B9A8-4E13-9588-7277886101FF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44B23-DD08-45F1-B5DD-D4F54922C1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44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13ED-22FB-48DC-9443-60238EF8EA2A}" type="datetimeFigureOut">
              <a:rPr lang="en-GB" smtClean="0"/>
              <a:t>22/02/2017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0FC56-29A4-4470-B57D-5ADBA577354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237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13ED-22FB-48DC-9443-60238EF8EA2A}" type="datetimeFigureOut">
              <a:rPr lang="en-GB" smtClean="0"/>
              <a:t>22/02/2017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0FC56-29A4-4470-B57D-5ADBA577354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3206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13ED-22FB-48DC-9443-60238EF8EA2A}" type="datetimeFigureOut">
              <a:rPr lang="en-GB" smtClean="0"/>
              <a:t>22/02/2017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0FC56-29A4-4470-B57D-5ADBA577354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9260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13ED-22FB-48DC-9443-60238EF8EA2A}" type="datetimeFigureOut">
              <a:rPr lang="en-GB" smtClean="0"/>
              <a:t>22/02/2017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0FC56-29A4-4470-B57D-5ADBA577354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3607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13ED-22FB-48DC-9443-60238EF8EA2A}" type="datetimeFigureOut">
              <a:rPr lang="en-GB" smtClean="0"/>
              <a:t>22/02/2017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0FC56-29A4-4470-B57D-5ADBA577354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4758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13ED-22FB-48DC-9443-60238EF8EA2A}" type="datetimeFigureOut">
              <a:rPr lang="en-GB" smtClean="0"/>
              <a:t>22/02/2017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0FC56-29A4-4470-B57D-5ADBA577354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4784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13ED-22FB-48DC-9443-60238EF8EA2A}" type="datetimeFigureOut">
              <a:rPr lang="en-GB" smtClean="0"/>
              <a:t>22/02/2017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0FC56-29A4-4470-B57D-5ADBA577354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8485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13ED-22FB-48DC-9443-60238EF8EA2A}" type="datetimeFigureOut">
              <a:rPr lang="en-GB" smtClean="0"/>
              <a:t>22/02/2017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0FC56-29A4-4470-B57D-5ADBA577354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9781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13ED-22FB-48DC-9443-60238EF8EA2A}" type="datetimeFigureOut">
              <a:rPr lang="en-GB" smtClean="0"/>
              <a:t>22/02/2017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0FC56-29A4-4470-B57D-5ADBA577354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918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13ED-22FB-48DC-9443-60238EF8EA2A}" type="datetimeFigureOut">
              <a:rPr lang="en-GB" smtClean="0"/>
              <a:t>22/02/2017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0FC56-29A4-4470-B57D-5ADBA577354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4715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13ED-22FB-48DC-9443-60238EF8EA2A}" type="datetimeFigureOut">
              <a:rPr lang="en-GB" smtClean="0"/>
              <a:t>22/02/2017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0FC56-29A4-4470-B57D-5ADBA577354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0259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213ED-22FB-48DC-9443-60238EF8EA2A}" type="datetimeFigureOut">
              <a:rPr lang="en-GB" smtClean="0"/>
              <a:t>22/02/2017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0FC56-29A4-4470-B57D-5ADBA577354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630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It7P0mIPSAhWqAMAKHYgFBF4QjRwIBw&amp;url=http://www.mycutegraphics.com/graphics/star/rounded-pink-star.html&amp;psig=AFQjCNGspES_Beo6WXJRs7kTIa4XIvIg4Q&amp;ust=148673572350480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It7P0mIPSAhWqAMAKHYgFBF4QjRwIBw&amp;url=http://www.mycutegraphics.com/graphics/star/rounded-pink-star.html&amp;psig=AFQjCNGspES_Beo6WXJRs7kTIa4XIvIg4Q&amp;ust=148673572350480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It7P0mIPSAhWqAMAKHYgFBF4QjRwIBw&amp;url=http://www.mycutegraphics.com/graphics/star/rounded-pink-star.html&amp;psig=AFQjCNGspES_Beo6WXJRs7kTIa4XIvIg4Q&amp;ust=148673572350480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It7P0mIPSAhWqAMAKHYgFBF4QjRwIBw&amp;url=http://www.mycutegraphics.com/graphics/star/rounded-pink-star.html&amp;psig=AFQjCNGspES_Beo6WXJRs7kTIa4XIvIg4Q&amp;ust=148673572350480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It7P0mIPSAhWqAMAKHYgFBF4QjRwIBw&amp;url=http://www.mycutegraphics.com/graphics/star/rounded-pink-star.html&amp;psig=AFQjCNGspES_Beo6WXJRs7kTIa4XIvIg4Q&amp;ust=148673572350480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It7P0mIPSAhWqAMAKHYgFBF4QjRwIBw&amp;url=http://www.mycutegraphics.com/graphics/star/rounded-pink-star.html&amp;psig=AFQjCNGspES_Beo6WXJRs7kTIa4XIvIg4Q&amp;ust=148673572350480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It7P0mIPSAhWqAMAKHYgFBF4QjRwIBw&amp;url=http://www.mycutegraphics.com/graphics/star/rounded-pink-star.html&amp;psig=AFQjCNGspES_Beo6WXJRs7kTIa4XIvIg4Q&amp;ust=148673572350480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It7P0mIPSAhWqAMAKHYgFBF4QjRwIBw&amp;url=http://www.mycutegraphics.com/graphics/star/rounded-pink-star.html&amp;psig=AFQjCNGspES_Beo6WXJRs7kTIa4XIvIg4Q&amp;ust=148673572350480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It7P0mIPSAhWqAMAKHYgFBF4QjRwIBw&amp;url=http://www.mycutegraphics.com/graphics/star/rounded-pink-star.html&amp;psig=AFQjCNGspES_Beo6WXJRs7kTIa4XIvIg4Q&amp;ust=148673572350480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It7P0mIPSAhWqAMAKHYgFBF4QjRwIBw&amp;url=http://www.mycutegraphics.com/graphics/star/rounded-pink-star.html&amp;psig=AFQjCNGspES_Beo6WXJRs7kTIa4XIvIg4Q&amp;ust=148673572350480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It7P0mIPSAhWqAMAKHYgFBF4QjRwIBw&amp;url=http://www.mycutegraphics.com/graphics/star/rounded-pink-star.html&amp;psig=AFQjCNGspES_Beo6WXJRs7kTIa4XIvIg4Q&amp;ust=148673572350480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It7P0mIPSAhWqAMAKHYgFBF4QjRwIBw&amp;url=http://www.mycutegraphics.com/graphics/star/rounded-pink-star.html&amp;psig=AFQjCNGspES_Beo6WXJRs7kTIa4XIvIg4Q&amp;ust=148673572350480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It7P0mIPSAhWqAMAKHYgFBF4QjRwIBw&amp;url=http://www.mycutegraphics.com/graphics/star/rounded-pink-star.html&amp;psig=AFQjCNGspES_Beo6WXJRs7kTIa4XIvIg4Q&amp;ust=148673572350480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Celebration of Life</a:t>
            </a:r>
            <a:endParaRPr lang="en-GB" sz="4800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230144"/>
            <a:ext cx="6400800" cy="627856"/>
          </a:xfrm>
        </p:spPr>
        <p:txBody>
          <a:bodyPr/>
          <a:lstStyle/>
          <a:p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Katelyn Mc Donagh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34"/>
            <a:ext cx="9144000" cy="2439734"/>
          </a:xfrm>
          <a:prstGeom prst="rect">
            <a:avLst/>
          </a:prstGeom>
        </p:spPr>
      </p:pic>
      <p:sp>
        <p:nvSpPr>
          <p:cNvPr id="4" name="Heart 3"/>
          <p:cNvSpPr/>
          <p:nvPr/>
        </p:nvSpPr>
        <p:spPr>
          <a:xfrm>
            <a:off x="2843808" y="3429000"/>
            <a:ext cx="3816424" cy="2664296"/>
          </a:xfrm>
          <a:prstGeom prst="hear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752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1470025"/>
          </a:xfrm>
        </p:spPr>
        <p:txBody>
          <a:bodyPr>
            <a:normAutofit/>
          </a:bodyPr>
          <a:lstStyle/>
          <a:p>
            <a:r>
              <a:rPr lang="en-GB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Memories from  </a:t>
            </a:r>
            <a:endParaRPr lang="en-GB" sz="6600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230144"/>
            <a:ext cx="6400800" cy="627856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3096"/>
            <a:ext cx="9144000" cy="2439734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227687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Health Professionals </a:t>
            </a:r>
            <a:endParaRPr lang="en-GB" sz="6600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8" name="Picture 2" descr="Image result for pink sta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56" y="188640"/>
            <a:ext cx="1077888" cy="104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result for pink sta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256" y="188640"/>
            <a:ext cx="1077888" cy="104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857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Memories of Katelyn </a:t>
            </a:r>
            <a:endParaRPr lang="en-GB" sz="6600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230144"/>
            <a:ext cx="6400800" cy="627856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3096"/>
            <a:ext cx="9144000" cy="2439734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227687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Caroline</a:t>
            </a:r>
            <a:endParaRPr lang="en-GB" sz="6600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8" name="Picture 2" descr="Image result for pink sta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56" y="188640"/>
            <a:ext cx="1077888" cy="104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result for pink sta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256" y="188640"/>
            <a:ext cx="1077888" cy="104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37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/>
            </a:r>
            <a:br>
              <a:rPr lang="en-GB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</a:br>
            <a:r>
              <a:rPr lang="en-GB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Movie</a:t>
            </a:r>
            <a:endParaRPr lang="en-GB" sz="6600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230144"/>
            <a:ext cx="6400800" cy="627856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3096"/>
            <a:ext cx="9144000" cy="2439734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227687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6600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8" name="Picture 2" descr="Image result for pink sta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56" y="188640"/>
            <a:ext cx="1077888" cy="104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result for pink sta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256" y="188640"/>
            <a:ext cx="1077888" cy="104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912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1470025"/>
          </a:xfrm>
        </p:spPr>
        <p:txBody>
          <a:bodyPr>
            <a:normAutofit/>
          </a:bodyPr>
          <a:lstStyle/>
          <a:p>
            <a:r>
              <a:rPr lang="en-GB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Prayer  </a:t>
            </a:r>
            <a:endParaRPr lang="en-GB" sz="6600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230144"/>
            <a:ext cx="6400800" cy="627856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3096"/>
            <a:ext cx="9144000" cy="2439734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227687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Father Doherty</a:t>
            </a:r>
            <a:endParaRPr lang="en-GB" sz="6600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8" name="Picture 2" descr="Image result for pink sta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56" y="188640"/>
            <a:ext cx="1077888" cy="104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result for pink sta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256" y="188640"/>
            <a:ext cx="1077888" cy="104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52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1470025"/>
          </a:xfrm>
        </p:spPr>
        <p:txBody>
          <a:bodyPr>
            <a:normAutofit/>
          </a:bodyPr>
          <a:lstStyle/>
          <a:p>
            <a:r>
              <a:rPr lang="en-GB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Choir </a:t>
            </a:r>
            <a:endParaRPr lang="en-GB" sz="6600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230144"/>
            <a:ext cx="6400800" cy="627856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3096"/>
            <a:ext cx="9144000" cy="2439734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227687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How great thou Art</a:t>
            </a:r>
            <a:endParaRPr lang="en-GB" sz="6600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8" name="Picture 2" descr="Image result for pink sta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56" y="188640"/>
            <a:ext cx="1077888" cy="104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result for pink sta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256" y="188640"/>
            <a:ext cx="1077888" cy="104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528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Celebration of Life</a:t>
            </a:r>
            <a:endParaRPr lang="en-GB" sz="4800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230144"/>
            <a:ext cx="6400800" cy="627856"/>
          </a:xfrm>
        </p:spPr>
        <p:txBody>
          <a:bodyPr/>
          <a:lstStyle/>
          <a:p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Katelyn Mc Donagh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34"/>
            <a:ext cx="9144000" cy="2439734"/>
          </a:xfrm>
          <a:prstGeom prst="rect">
            <a:avLst/>
          </a:prstGeom>
        </p:spPr>
      </p:pic>
      <p:sp>
        <p:nvSpPr>
          <p:cNvPr id="4" name="Heart 3"/>
          <p:cNvSpPr/>
          <p:nvPr/>
        </p:nvSpPr>
        <p:spPr>
          <a:xfrm>
            <a:off x="2843808" y="3429000"/>
            <a:ext cx="3816424" cy="2664296"/>
          </a:xfrm>
          <a:prstGeom prst="hear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878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1470025"/>
          </a:xfrm>
        </p:spPr>
        <p:txBody>
          <a:bodyPr>
            <a:normAutofit/>
          </a:bodyPr>
          <a:lstStyle/>
          <a:p>
            <a:r>
              <a:rPr lang="en-GB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Choir </a:t>
            </a:r>
            <a:endParaRPr lang="en-GB" sz="6600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230144"/>
            <a:ext cx="6400800" cy="627856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3096"/>
            <a:ext cx="9144000" cy="2439734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227687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Hello </a:t>
            </a:r>
            <a:r>
              <a:rPr lang="en-GB" sz="66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(</a:t>
            </a:r>
            <a:r>
              <a:rPr lang="en-GB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Adele) </a:t>
            </a:r>
            <a:endParaRPr lang="en-GB" sz="6600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1026" name="Picture 2" descr="Image result for pink sta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56" y="188640"/>
            <a:ext cx="1077888" cy="104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 result for pink sta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256" y="140211"/>
            <a:ext cx="1077888" cy="104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42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1470025"/>
          </a:xfrm>
        </p:spPr>
        <p:txBody>
          <a:bodyPr>
            <a:normAutofit/>
          </a:bodyPr>
          <a:lstStyle/>
          <a:p>
            <a:r>
              <a:rPr lang="en-GB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Welcome </a:t>
            </a:r>
            <a:endParaRPr lang="en-GB" sz="6600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230144"/>
            <a:ext cx="6400800" cy="627856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3096"/>
            <a:ext cx="9144000" cy="2439734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227687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Martina</a:t>
            </a:r>
            <a:endParaRPr lang="en-GB" sz="6600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8" name="Picture 2" descr="Image result for pink sta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56" y="188640"/>
            <a:ext cx="1077888" cy="104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result for pink sta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256" y="188640"/>
            <a:ext cx="1077888" cy="104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841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1470025"/>
          </a:xfrm>
        </p:spPr>
        <p:txBody>
          <a:bodyPr>
            <a:normAutofit/>
          </a:bodyPr>
          <a:lstStyle/>
          <a:p>
            <a:r>
              <a:rPr lang="en-GB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Poem </a:t>
            </a:r>
            <a:endParaRPr lang="en-GB" sz="6600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230144"/>
            <a:ext cx="6400800" cy="627856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3096"/>
            <a:ext cx="9144000" cy="2439734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227687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Sian</a:t>
            </a:r>
            <a:endParaRPr lang="en-GB" sz="6600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8" name="Picture 2" descr="Image result for pink sta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56" y="188640"/>
            <a:ext cx="1077888" cy="104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result for pink sta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256" y="188640"/>
            <a:ext cx="1077888" cy="104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3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1470025"/>
          </a:xfrm>
        </p:spPr>
        <p:txBody>
          <a:bodyPr>
            <a:normAutofit/>
          </a:bodyPr>
          <a:lstStyle/>
          <a:p>
            <a:r>
              <a:rPr lang="en-GB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Choir </a:t>
            </a:r>
            <a:endParaRPr lang="en-GB" sz="6600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230144"/>
            <a:ext cx="6400800" cy="627856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3096"/>
            <a:ext cx="9144000" cy="2439734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227687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Special as I can be </a:t>
            </a:r>
            <a:endParaRPr lang="en-GB" sz="6600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8" name="Picture 2" descr="Image result for pink sta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56" y="188640"/>
            <a:ext cx="1077888" cy="104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result for pink sta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256" y="188640"/>
            <a:ext cx="1077888" cy="104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7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1470025"/>
          </a:xfrm>
        </p:spPr>
        <p:txBody>
          <a:bodyPr>
            <a:normAutofit/>
          </a:bodyPr>
          <a:lstStyle/>
          <a:p>
            <a:r>
              <a:rPr lang="en-GB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Poem </a:t>
            </a:r>
            <a:endParaRPr lang="en-GB" sz="6600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230144"/>
            <a:ext cx="6400800" cy="627856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3096"/>
            <a:ext cx="9144000" cy="2439734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227687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Melissa</a:t>
            </a:r>
            <a:endParaRPr lang="en-GB" sz="6600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8" name="Picture 2" descr="Image result for pink sta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56" y="188640"/>
            <a:ext cx="1077888" cy="104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result for pink sta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256" y="188640"/>
            <a:ext cx="1077888" cy="104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859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1470025"/>
          </a:xfrm>
        </p:spPr>
        <p:txBody>
          <a:bodyPr>
            <a:normAutofit/>
          </a:bodyPr>
          <a:lstStyle/>
          <a:p>
            <a:r>
              <a:rPr lang="en-GB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Poem </a:t>
            </a:r>
            <a:endParaRPr lang="en-GB" sz="6600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230144"/>
            <a:ext cx="6400800" cy="627856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3096"/>
            <a:ext cx="9144000" cy="2439734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227687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Roisin &amp; Lisa</a:t>
            </a:r>
            <a:endParaRPr lang="en-GB" sz="6600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8" name="Picture 2" descr="Image result for pink sta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56" y="188640"/>
            <a:ext cx="1077888" cy="104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result for pink sta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256" y="188640"/>
            <a:ext cx="1077888" cy="104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075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1470025"/>
          </a:xfrm>
        </p:spPr>
        <p:txBody>
          <a:bodyPr>
            <a:normAutofit/>
          </a:bodyPr>
          <a:lstStyle/>
          <a:p>
            <a:r>
              <a:rPr lang="en-GB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Solo</a:t>
            </a:r>
            <a:endParaRPr lang="en-GB" sz="6600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230144"/>
            <a:ext cx="6400800" cy="627856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3096"/>
            <a:ext cx="9144000" cy="2439734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227687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Thank you for loving me</a:t>
            </a:r>
            <a:endParaRPr lang="en-GB" sz="6600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8" name="Picture 2" descr="Image result for pink sta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56" y="188640"/>
            <a:ext cx="1077888" cy="104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result for pink sta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256" y="188640"/>
            <a:ext cx="1077888" cy="104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857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1470025"/>
          </a:xfrm>
        </p:spPr>
        <p:txBody>
          <a:bodyPr>
            <a:normAutofit/>
          </a:bodyPr>
          <a:lstStyle/>
          <a:p>
            <a:r>
              <a:rPr lang="en-GB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Memories from  </a:t>
            </a:r>
            <a:endParaRPr lang="en-GB" sz="6600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230144"/>
            <a:ext cx="6400800" cy="627856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3096"/>
            <a:ext cx="9144000" cy="2439734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227687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Liz </a:t>
            </a:r>
            <a:endParaRPr lang="en-GB" sz="6600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8" name="Picture 2" descr="Image result for pink sta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56" y="188640"/>
            <a:ext cx="1077888" cy="104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result for pink sta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256" y="188640"/>
            <a:ext cx="1077888" cy="104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22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1796</TotalTime>
  <Words>58</Words>
  <Application>Microsoft Office PowerPoint</Application>
  <PresentationFormat>On-screen Show (4:3)</PresentationFormat>
  <Paragraphs>29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Celebration of Life</vt:lpstr>
      <vt:lpstr>Choir </vt:lpstr>
      <vt:lpstr>Welcome </vt:lpstr>
      <vt:lpstr>Poem </vt:lpstr>
      <vt:lpstr>Choir </vt:lpstr>
      <vt:lpstr>Poem </vt:lpstr>
      <vt:lpstr>Poem </vt:lpstr>
      <vt:lpstr>Solo</vt:lpstr>
      <vt:lpstr>Memories from  </vt:lpstr>
      <vt:lpstr>Memories from  </vt:lpstr>
      <vt:lpstr>Memories of Katelyn </vt:lpstr>
      <vt:lpstr> Movie</vt:lpstr>
      <vt:lpstr>Prayer  </vt:lpstr>
      <vt:lpstr>Choir </vt:lpstr>
      <vt:lpstr>Celebration of Life</vt:lpstr>
    </vt:vector>
  </TitlesOfParts>
  <Company>C2K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 Doherty</dc:creator>
  <cp:lastModifiedBy>P Doherty</cp:lastModifiedBy>
  <cp:revision>7</cp:revision>
  <cp:lastPrinted>2017-02-21T14:35:58Z</cp:lastPrinted>
  <dcterms:created xsi:type="dcterms:W3CDTF">2017-02-03T11:56:25Z</dcterms:created>
  <dcterms:modified xsi:type="dcterms:W3CDTF">2017-02-22T11:55:43Z</dcterms:modified>
</cp:coreProperties>
</file>